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5BA59-2190-4C98-B2A4-D2B32DE22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AB0A2E-E605-4B40-AD66-24C29077F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565287-CE59-4AB4-8684-9E14D9E0D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7F71-E1C2-44C4-8286-9CE1FD23FF3D}" type="datetimeFigureOut">
              <a:rPr lang="es-MX" smtClean="0"/>
              <a:t>10/06/2020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733E7F-919E-4C51-AE6E-2BEA8B56A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56D38B-8AC6-47A9-8FFF-2F240A81A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F581-5061-47F3-B66F-3248703358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3566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EF7ECC-2EF1-4189-8545-72C208C32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90871A0-FF01-44E1-8960-7DC84A328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96C96D-3853-4C5D-AB59-D5793E5DB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7F71-E1C2-44C4-8286-9CE1FD23FF3D}" type="datetimeFigureOut">
              <a:rPr lang="es-MX" smtClean="0"/>
              <a:t>10/06/2020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55C165-58DA-47F2-9949-DC6108F14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AEB7AF-658A-41F3-B9A0-108608DA2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F581-5061-47F3-B66F-3248703358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233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32693E6-A8EE-4A75-82F0-6DC07D7FE1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77C2CB5-2737-4332-A746-4745DAB7B9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71502B-C1DE-462C-A474-AEE2229A8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7F71-E1C2-44C4-8286-9CE1FD23FF3D}" type="datetimeFigureOut">
              <a:rPr lang="es-MX" smtClean="0"/>
              <a:t>10/06/2020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BF1B2B-78A7-4B0A-9C1A-D1A351EB3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3982B6-3F0C-41A4-86EC-D82B1BACB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F581-5061-47F3-B66F-3248703358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443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295B42-0F66-4FC1-BEC3-177640191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E65FC5-EF5D-449D-9EA1-D682FB0B6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ACCE73-495A-437C-9CDD-228972A39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7F71-E1C2-44C4-8286-9CE1FD23FF3D}" type="datetimeFigureOut">
              <a:rPr lang="es-MX" smtClean="0"/>
              <a:t>10/06/2020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FA3CFB-6786-47FD-AEC1-E081E7C23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DDED67-515A-411A-B222-CE3D4C87C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F581-5061-47F3-B66F-3248703358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178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EFEF7-640E-44DC-BD5D-F0FDCC3FE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CAD3A4-AC03-41A7-AF4F-2C209AACA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8679B9-A693-440E-9FBE-50F4C4947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7F71-E1C2-44C4-8286-9CE1FD23FF3D}" type="datetimeFigureOut">
              <a:rPr lang="es-MX" smtClean="0"/>
              <a:t>10/06/2020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E35EB8-C01F-4485-9295-7F450B6B2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619513-73DE-448D-BFBF-8BA3C0494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F581-5061-47F3-B66F-3248703358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523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43FE0A-F88B-44D4-808B-349D49E63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0344FC-5A80-458F-BA32-06CB4F84B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391AF0-54EC-413A-8109-3105E6420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7A5B73-A2F5-4482-BB14-D09ECAA8F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7F71-E1C2-44C4-8286-9CE1FD23FF3D}" type="datetimeFigureOut">
              <a:rPr lang="es-MX" smtClean="0"/>
              <a:t>10/06/2020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0F8625-3FD4-4550-A554-8844DB7B7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B8F07D-D61D-4ED6-953E-EA4D98FC0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F581-5061-47F3-B66F-3248703358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501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BA1831-1D60-4973-8792-F2BE6E08B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C6942F-B3B6-4D61-B788-831077F56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DEB684-AE90-4333-9F46-44A91C03E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332BCFD-0CCE-464A-AB5E-A3AD385935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04B4C3A-6591-45C5-A018-4BCD179816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B1A1349-182C-4159-92FA-3C2411C2C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7F71-E1C2-44C4-8286-9CE1FD23FF3D}" type="datetimeFigureOut">
              <a:rPr lang="es-MX" smtClean="0"/>
              <a:t>10/06/2020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D7878FF-EBA9-4593-AB50-603D802FF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B39E547-309D-4D81-A71B-681F32768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F581-5061-47F3-B66F-3248703358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680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2AA2B6-44B9-4107-9AC9-8903F5B70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126FF0B-2011-4CAE-AE06-C30EEEB2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7F71-E1C2-44C4-8286-9CE1FD23FF3D}" type="datetimeFigureOut">
              <a:rPr lang="es-MX" smtClean="0"/>
              <a:t>10/06/2020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839D897-EC2C-401B-BF90-14BFC3BC1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9575AD5-80DD-40D6-BE1C-E56F8BCF1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F581-5061-47F3-B66F-3248703358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535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DB7B9E-D824-4E44-ACBB-E692F07AF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7F71-E1C2-44C4-8286-9CE1FD23FF3D}" type="datetimeFigureOut">
              <a:rPr lang="es-MX" smtClean="0"/>
              <a:t>10/06/2020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42EFEF7-A4EE-4D05-AFEC-91E47936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657A696-08D5-447A-9CFE-22ADAAE0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F581-5061-47F3-B66F-3248703358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701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EDFBE9-E3BF-47B9-BC77-7812CB20C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505B39-CC9C-4A42-9C06-6805E7052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5BAE60-6A72-42B4-B7A3-54A9CAAFB6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3CBF19-8F71-4A2E-A9A9-AB35E3AD2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7F71-E1C2-44C4-8286-9CE1FD23FF3D}" type="datetimeFigureOut">
              <a:rPr lang="es-MX" smtClean="0"/>
              <a:t>10/06/2020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662FDC-A9A7-4FDE-983E-8BA73F56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A422E5-B9A8-467D-B741-9705C3F54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F581-5061-47F3-B66F-3248703358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3977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9E00FB-CA9E-4FD5-98C9-FAD50E027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546AD12-F874-4344-800F-0C3639621C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F60CF8-B071-47EE-A503-AB5421C3B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48C781-2E4C-44A8-9E65-C5AFB317A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7F71-E1C2-44C4-8286-9CE1FD23FF3D}" type="datetimeFigureOut">
              <a:rPr lang="es-MX" smtClean="0"/>
              <a:t>10/06/2020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6C2951-A862-4394-B600-4BF0DF156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6DB4FC-2BD8-4AA3-B446-EA136B91F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F581-5061-47F3-B66F-3248703358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0006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977348A-4741-4025-AD70-3EDE9794E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96BA7A-63DC-47B5-A199-458FC6078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718494-8708-4B7D-8275-0A19446096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D7F71-E1C2-44C4-8286-9CE1FD23FF3D}" type="datetimeFigureOut">
              <a:rPr lang="es-MX" smtClean="0"/>
              <a:t>10/06/2020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68A2D3-B566-4283-9617-A25C1CC158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7C0D60-DD6E-4781-844B-A720FFEC2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8F581-5061-47F3-B66F-3248703358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411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EB0D679-2514-4CBE-BF24-D5128203D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3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19E7E0-5B15-4230-BB7A-88C7AECC3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B54639B-E294-419A-99F3-FEE87F657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10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1BDC74-6189-4BB5-BEBE-66FF691FC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69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E55DF93-C79F-46E1-88BD-9508EAA79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69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7C60194-3920-4AF0-9320-330020821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6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A777DA7-96C4-4AF4-87A9-96E57B2CF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2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3BBDE12-42C0-4124-B318-6F9022278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64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4640E7F-E443-4EAB-8689-4928B95D3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80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892DCBE-FBC0-409C-8946-386AC367B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17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45542EB-6807-4AC0-A5C7-B43E0D8C5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50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5B25F2-7293-4CB9-89D8-863033797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84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CF64CE1-9899-4381-8BF1-B63951ECF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36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F25C8A3-5361-4562-802A-0B256A06B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717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0</Words>
  <Application>Microsoft Office PowerPoint</Application>
  <PresentationFormat>Panorámica</PresentationFormat>
  <Paragraphs>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Dargui</dc:creator>
  <cp:lastModifiedBy>Victor</cp:lastModifiedBy>
  <cp:revision>77</cp:revision>
  <dcterms:created xsi:type="dcterms:W3CDTF">2019-03-15T18:33:41Z</dcterms:created>
  <dcterms:modified xsi:type="dcterms:W3CDTF">2020-06-10T15:33:16Z</dcterms:modified>
</cp:coreProperties>
</file>