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A644D-2652-48D7-B749-A1E3271BD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4FEFF4-6D9A-4AB1-A52F-ABF6F042F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2F39B5-B83E-4325-9C79-03952F39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11/06/2020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644A7A-509F-4BE9-B9C3-D380E084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103A59-C912-4903-8D41-3CB9AA1F1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025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FA7E2-9456-44CB-9789-810687F7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207C73-2D85-420D-A627-DA275CAF0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D58392-87F0-464E-90B5-9A3785BA9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11/06/2020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12528E-005F-4C99-8E6B-FECA14AB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C31828-53B5-4493-B059-675807935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693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0A3BB6-0EE2-44A3-A816-7FC5DAB794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48262F-F78D-40CC-B76E-0ECDD2D14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0E6FFC-8317-435D-A623-9D8FC95ED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11/06/2020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CB82EB-7880-4865-A6E1-EA4ED0006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7FCB01-BD93-48AB-8427-DE1CC6CA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43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FF8AB-AD7B-4523-99D4-53B486BBB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171C02-93CC-4A3A-9CBC-77AB1E297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D83EF6-F25A-4E30-92DC-F722B2618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11/06/2020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8514EC-CD52-4C94-9798-3D6721E8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C30B8E-284A-4189-AD2A-9E057566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110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D7F76-AAB3-423B-AA26-13B7C7DF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87E15E-C587-4B4A-A1BE-F1D40AD1C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AFF00F-5FE4-49C0-87B0-865B249DE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11/06/2020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D24C2-0135-4833-8C07-6BDBA5294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8EAF27-007B-411A-8B4C-B4CC1E7C0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160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3CB55-D595-4C55-A872-A1B327B63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3F1963-33AD-4EAC-BBBF-C0307013D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199069-AED2-422A-8B9B-E12250F2B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40DF25-CC57-4FC3-B040-78123496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11/06/2020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DFD681-3FF5-4DF4-9285-1A326113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251A79-3825-44A4-BCAA-D5A6951B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084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3115D-E5D4-4653-8B44-9662EE28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2A29D9-B068-45ED-AA23-D5B482BC6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0D892D-EE86-495F-8DA2-FE79CAD74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A48FB2-3124-4FE0-9E5E-313FE9594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6825B5-1140-4169-9472-320327F99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02738DA-9AA8-4167-A97F-F2AAB09F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11/06/2020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FC786E-0ACF-4798-A48B-3C4076FB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A1AE8E-7A31-4EB4-AC4A-A0E638824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70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7D61A-59FC-4E33-9B9F-64A32B71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8083D0-F6C9-42BB-B434-93DB8A957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11/06/2020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2F61FA-2DC0-4514-82F8-BB5BCA9C3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D47A01-B925-4736-96B9-9EC9C55D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71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93BFF6-FD7D-4E1D-A31F-F28F95FD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11/06/2020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43A756-AFE5-4CD4-AE9F-BA9A92036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EA0535A-AACC-4C4B-8E2B-5C14CBCB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79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D5A4A-62C2-4B47-8B7A-20122AFC3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FC44D2-CD42-488E-AC59-16F33024E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3B3111-493E-4F1C-B3AE-A0B82E2FF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5468F6-6B08-405B-9711-43B495FFF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11/06/2020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AA53E8-9FF2-4F2B-AB9A-6D924BAA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EA5577-28E5-4445-9BA9-4279A927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561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89B8B-139E-47A8-B09A-666382C89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F995E7-8605-4455-85BE-9C01C4AFC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59E35C-E652-48BA-A74D-F53F20A94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7600C9-F625-4250-A6AF-941067ED6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11/06/2020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2BB213-586F-43AB-B17D-C0259611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4B8C2A-8B09-4D91-BAF1-AFBE0CFF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22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E9C768-E156-44F8-A4DB-3186785F1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86C2F2-533A-4D1C-8CCB-A323DCDFD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CD2408-653E-4F27-919A-D5023305F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7D615-BFD2-4807-BDEE-01F867E6525F}" type="datetimeFigureOut">
              <a:rPr lang="es-MX" smtClean="0"/>
              <a:t>11/06/2020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16AE5F-9883-487E-8417-4206975EA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08EA0C-2619-46BC-B21E-84E6102E9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487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EL3SDPh1plU?feature=oembed" TargetMode="External"/><Relationship Id="rId1" Type="http://schemas.openxmlformats.org/officeDocument/2006/relationships/video" Target="https://www.youtube.com/embed/x02mH3dd0e0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6bd980c6-f583-4ebb-87a6-14276676f5e2.usrfiles.com/ugd/6bd980_b2d208f95ab4470d9f2103b78d967bb9.pd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6bd980c6-f583-4ebb-87a6-14276676f5e2.usrfiles.com/ugd/6bd980_d3174c2844de44dd863b9e7c1ab6377d.pdf" TargetMode="External"/><Relationship Id="rId4" Type="http://schemas.openxmlformats.org/officeDocument/2006/relationships/hyperlink" Target="https://static.wixstatic.com/ugd/6bd980_9ca58fe6508b4f21b0cdbcd7c122844e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BC68ECD-1B1E-4668-A3FD-478067768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94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4A53D50-7714-4057-825F-E9E3563DD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Elementos multimedia en línea 6" title="Internship &amp; Trainee USA | Fernando Suyo">
            <a:hlinkClick r:id="" action="ppaction://media"/>
            <a:extLst>
              <a:ext uri="{FF2B5EF4-FFF2-40B4-BE49-F238E27FC236}">
                <a16:creationId xmlns:a16="http://schemas.microsoft.com/office/drawing/2014/main" id="{883B350E-720E-445C-BB4E-7B8D0FD3F9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2975130"/>
            <a:ext cx="6096000" cy="3429000"/>
          </a:xfrm>
          <a:prstGeom prst="rect">
            <a:avLst/>
          </a:prstGeom>
        </p:spPr>
      </p:pic>
      <p:pic>
        <p:nvPicPr>
          <p:cNvPr id="8" name="Elementos multimedia en línea 7" title="Internship &amp; Trainee USA | Irina Tapia">
            <a:hlinkClick r:id="" action="ppaction://media"/>
            <a:extLst>
              <a:ext uri="{FF2B5EF4-FFF2-40B4-BE49-F238E27FC236}">
                <a16:creationId xmlns:a16="http://schemas.microsoft.com/office/drawing/2014/main" id="{5F6B9E94-4B8E-47F4-8B32-033782FFAD35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096000" y="297513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9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96B2C49-0786-4429-AC9D-B8A6FEF3A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19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185697-CDB6-436C-8316-35BBD7B16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69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9ABD18A-3724-4002-A4E5-3BF475901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61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17409C7-AD28-4D1D-B2FC-9FA2106FC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87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DA15601-28B4-4617-B00E-A179B51E7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59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452097D-79CE-4846-A3CF-000C33D1D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7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F860A2B-9B9C-431D-85ED-7D402CBA2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4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C52584-BA9C-40B7-BD82-B4215FFAE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4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B9C42B5-03B2-45DD-ABC0-A1D8A37DF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6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7D237B-3C86-443D-95C0-D0A8DD2B0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6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A069D6F-087F-4A52-865B-C23BA65C5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11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6B6AD7B-D268-4CD0-91B6-C89A0A515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hlinkClick r:id="rId3"/>
            <a:extLst>
              <a:ext uri="{FF2B5EF4-FFF2-40B4-BE49-F238E27FC236}">
                <a16:creationId xmlns:a16="http://schemas.microsoft.com/office/drawing/2014/main" id="{B93FA94D-E905-4D12-AEE1-BC88720C1EA8}"/>
              </a:ext>
            </a:extLst>
          </p:cNvPr>
          <p:cNvSpPr txBox="1"/>
          <p:nvPr/>
        </p:nvSpPr>
        <p:spPr>
          <a:xfrm>
            <a:off x="8815526" y="510466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>
                <a:solidFill>
                  <a:srgbClr val="0070C0"/>
                </a:solidFill>
              </a:rPr>
              <a:t>IR A DS</a:t>
            </a:r>
          </a:p>
        </p:txBody>
      </p:sp>
      <p:sp>
        <p:nvSpPr>
          <p:cNvPr id="4" name="CuadroTexto 3">
            <a:hlinkClick r:id="rId4"/>
            <a:extLst>
              <a:ext uri="{FF2B5EF4-FFF2-40B4-BE49-F238E27FC236}">
                <a16:creationId xmlns:a16="http://schemas.microsoft.com/office/drawing/2014/main" id="{9AE84016-9E90-4E5A-BEE5-71F2FE19D78F}"/>
              </a:ext>
            </a:extLst>
          </p:cNvPr>
          <p:cNvSpPr txBox="1"/>
          <p:nvPr/>
        </p:nvSpPr>
        <p:spPr>
          <a:xfrm>
            <a:off x="8815525" y="2200752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>
                <a:solidFill>
                  <a:srgbClr val="0070C0"/>
                </a:solidFill>
                <a:hlinkClick r:id="rId5"/>
              </a:rPr>
              <a:t>IR A DS</a:t>
            </a:r>
            <a:endParaRPr lang="es-MX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2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4BC4A62-C06E-4D53-B965-9C18CAC8A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04A9B53-C571-43EA-990E-2432C5A4D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540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6</Words>
  <Application>Microsoft Office PowerPoint</Application>
  <PresentationFormat>Panorámica</PresentationFormat>
  <Paragraphs>2</Paragraphs>
  <Slides>16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Dargui W</dc:creator>
  <cp:lastModifiedBy>Victor</cp:lastModifiedBy>
  <cp:revision>22</cp:revision>
  <dcterms:created xsi:type="dcterms:W3CDTF">2019-05-29T22:05:58Z</dcterms:created>
  <dcterms:modified xsi:type="dcterms:W3CDTF">2020-06-11T21:11:11Z</dcterms:modified>
</cp:coreProperties>
</file>