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58" r:id="rId6"/>
    <p:sldId id="264" r:id="rId7"/>
    <p:sldId id="266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DB49-B792-49B6-AC93-7FB2BBE53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615565-9EA1-4FCC-AE82-7C7BA96F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8C330-8A7D-4B0C-BBF4-0443424E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51BB4-5161-4C76-8EFC-F9BCA247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DFDA0-1AE4-4133-BE95-30D15250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2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B0D7B-CB31-411D-993E-F68FE22F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91108C-D47F-4234-A835-B4A9C7EB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A001BA-5D51-48E3-91BF-2552DA0B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6A9E1-72CC-42F9-BEBF-CD66A911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100D4-295B-4A79-9EEF-4C98E714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00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B558E-6F0C-479D-B303-B600C1B04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BB5DCD-BBD0-4932-A6D5-16529DC42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6716-34F7-4453-9CCA-FCFDCA2A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6EA72-6507-47FA-90EB-92D7CA3F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96FD6-6000-4134-907D-5007F76F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7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8FC5C-C744-4DBB-841B-EC3ADFF1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3E2D0-C06E-4286-BB93-75984DB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D74C6-898C-46A8-95DC-5FBCA6D3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469A8-D020-438E-84AB-E2566D4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085845-E56F-4D0D-984E-33F5CF4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65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C1BD-1D2E-48B2-98B4-6DF006CC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4E500E-7028-422A-A037-7406F4C1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DA1F3-CC29-4D86-A889-1B93E3A9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F76AE-70E0-4A0F-B008-2A020E88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78CF8-702E-4258-9391-5137088A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65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BED6B-ABC5-4BB7-BA9D-29E6AA11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96EB5-1402-40A4-91A0-B2A3BEEB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4969A-6E8B-482E-999A-DBC60B31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870AFD-372E-4640-B966-7ADEAC75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A25FD-6294-4820-A3BA-C3500E23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DF031-0B32-412F-BD38-8C3527E5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80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E250C-56BE-45E9-9DA7-30F1EB9E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77BB9C-103F-491A-9D42-69190CF3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AF52C3-4BBB-4D28-93C6-BBF3DFCC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F83949-6B4D-4141-A60C-2BC071123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3CF3A-CC82-436B-8977-3D032CC9E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B31134-8B9E-4684-B52B-B3B5276A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964B7E-9576-4C45-A0F9-01D3A543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1AC23D-F6A4-4ED7-AF77-AAA04B66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80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F567B-869F-4200-95F5-3B348E74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6C5B0F-093C-4DD1-ACDC-6E8139CB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F8BB7-E4DC-4A83-B5D3-7E783321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0BE7B7-909A-4D84-951B-AB98279C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7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306C9D-5414-4F3E-9CF6-AF64F47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0DEA98-7C15-4632-B41C-3FB3FF4A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537237-2B42-4EA6-924D-E0C48B56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9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034C-AADA-4FC8-8B8A-875170E1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3784A-A058-4FE9-B391-41C2B580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B575AC-3880-4C80-8FB8-9F1ABAA0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85037F-511C-48B3-B448-EDE8C7F1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E30636-0532-4894-9633-306EB341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B14867-3BC2-48F0-A296-0FEAF90D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9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410C4-446B-428A-BE5D-B6A3BBD4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F9FF74-3BDD-474F-A2F6-22A27BF05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BDD05A-50C1-482E-AB52-79A017337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EBDB7F-D72A-4B8C-B4C9-AFDACF9E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E6DC93-F9CC-49D9-9FB0-A6B0A1A6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4AA1BC-E91F-440A-81E4-DEA84FC9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48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B5D404-3181-47F8-BA28-14AF1ED8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0C861B-D3EC-4E31-9640-DFC53F97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B0E4D-7A04-4194-9E6F-940497013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A684-95B5-46B7-ACF3-C421F44DDB42}" type="datetimeFigureOut">
              <a:rPr lang="es-MX" smtClean="0"/>
              <a:t>11/06/2019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6CF8E-1486-479D-8CE2-5C9785E77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9F82A-7C74-4D62-9D6D-5914FAA0E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8DDE-A3FE-43EE-B6F4-CBEA3C418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3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C8690B-CB59-40E7-A449-CA582604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7F12EE-AC48-4906-832C-BC12F02BC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BD02F8-E7E5-45A8-B5DD-1E012E148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D1FDA6-CA20-435F-A4EC-CDAD4DEB4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E23B90-95B4-47A0-A65E-FA21DB789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240590-6C74-44CA-B07B-3FBCB2D2B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1331D1-6027-4022-B6F5-7B9F29E7A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EB5761-52CB-494D-A3ED-CE530623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CCE8A9-0431-4AD7-BAC7-03037551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8DDF31-27FC-4AE4-A614-2150F8C4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8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 VN</dc:creator>
  <cp:lastModifiedBy>Dargui W</cp:lastModifiedBy>
  <cp:revision>10</cp:revision>
  <dcterms:created xsi:type="dcterms:W3CDTF">2019-05-25T17:11:21Z</dcterms:created>
  <dcterms:modified xsi:type="dcterms:W3CDTF">2019-06-11T16:43:13Z</dcterms:modified>
</cp:coreProperties>
</file>