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A644D-2652-48D7-B749-A1E3271BD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4FEFF4-6D9A-4AB1-A52F-ABF6F042F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F39B5-B83E-4325-9C79-03952F3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44A7A-509F-4BE9-B9C3-D380E084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03A59-C912-4903-8D41-3CB9AA1F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025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A7E2-9456-44CB-9789-810687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207C73-2D85-420D-A627-DA275CAF0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58392-87F0-464E-90B5-9A3785BA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2528E-005F-4C99-8E6B-FECA14AB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C31828-53B5-4493-B059-67580793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3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0A3BB6-0EE2-44A3-A816-7FC5DAB79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48262F-F78D-40CC-B76E-0ECDD2D1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0E6FFC-8317-435D-A623-9D8FC95E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B82EB-7880-4865-A6E1-EA4ED000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FCB01-BD93-48AB-8427-DE1CC6CA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43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FF8AB-AD7B-4523-99D4-53B486BB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171C02-93CC-4A3A-9CBC-77AB1E29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EF6-F25A-4E30-92DC-F722B261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514EC-CD52-4C94-9798-3D6721E8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30B8E-284A-4189-AD2A-9E057566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1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D7F76-AAB3-423B-AA26-13B7C7DF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7E15E-C587-4B4A-A1BE-F1D40AD1C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FF00F-5FE4-49C0-87B0-865B249D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D24C2-0135-4833-8C07-6BDBA529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EAF27-007B-411A-8B4C-B4CC1E7C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160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CB55-D595-4C55-A872-A1B327B6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F1963-33AD-4EAC-BBBF-C0307013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199069-AED2-422A-8B9B-E12250F2B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0DF25-CC57-4FC3-B040-78123496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DFD681-3FF5-4DF4-9285-1A326113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251A79-3825-44A4-BCAA-D5A6951B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4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3115D-E5D4-4653-8B44-9662EE28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2A29D9-B068-45ED-AA23-D5B482BC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0D892D-EE86-495F-8DA2-FE79CAD7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A48FB2-3124-4FE0-9E5E-313FE9594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6825B5-1140-4169-9472-320327F99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2738DA-9AA8-4167-A97F-F2AAB09F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FC786E-0ACF-4798-A48B-3C4076FB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A1AE8E-7A31-4EB4-AC4A-A0E63882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7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7D61A-59FC-4E33-9B9F-64A32B71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8083D0-F6C9-42BB-B434-93DB8A95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2F61FA-2DC0-4514-82F8-BB5BCA9C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D47A01-B925-4736-96B9-9EC9C55D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7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93BFF6-FD7D-4E1D-A31F-F28F95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43A756-AFE5-4CD4-AE9F-BA9A9203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0535A-AACC-4C4B-8E2B-5C14CBCB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9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D5A4A-62C2-4B47-8B7A-20122AFC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FC44D2-CD42-488E-AC59-16F33024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3B3111-493E-4F1C-B3AE-A0B82E2FF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5468F6-6B08-405B-9711-43B495FF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AA53E8-9FF2-4F2B-AB9A-6D924BA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A5577-28E5-4445-9BA9-4279A927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61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89B8B-139E-47A8-B09A-666382C8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F995E7-8605-4455-85BE-9C01C4AFC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59E35C-E652-48BA-A74D-F53F20A94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600C9-F625-4250-A6AF-941067ED6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2BB213-586F-43AB-B17D-C0259611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4B8C2A-8B09-4D91-BAF1-AFBE0CFF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2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E9C768-E156-44F8-A4DB-3186785F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86C2F2-533A-4D1C-8CCB-A323DCDF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D2408-653E-4F27-919A-D5023305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D615-BFD2-4807-BDEE-01F867E6525F}" type="datetimeFigureOut">
              <a:rPr lang="es-MX" smtClean="0"/>
              <a:t>10/06/2020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6AE5F-9883-487E-8417-4206975EA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8EA0C-2619-46BC-B21E-84E6102E9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33F7-714A-4A0C-84A6-1514FFCC41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87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d85EnRSXVaw?feature=oembed" TargetMode="External"/><Relationship Id="rId1" Type="http://schemas.openxmlformats.org/officeDocument/2006/relationships/video" Target="https://www.youtube.com/embed/W80Xp9DsNK4?feature=oembed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xstatic.com/ugd/6bd980_a80bc01af9724c6599f02488a8bc33bb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tatic.wixstatic.com/ugd/6bd980_3179ff65733b46d096275742b3c454a3.pdf" TargetMode="External"/><Relationship Id="rId4" Type="http://schemas.openxmlformats.org/officeDocument/2006/relationships/hyperlink" Target="https://static.wixstatic.com/ugd/6bd980_9ca58fe6508b4f21b0cdbcd7c122844e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landstar.com/" TargetMode="External"/><Relationship Id="rId7" Type="http://schemas.openxmlformats.org/officeDocument/2006/relationships/hyperlink" Target="https://home.kuehne-nagel.com/?no_mobile=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shipco.com/s3w/detail/index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D316-E099-4F52-A3DA-B23528B4A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4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6CC8E9-418D-48C1-9D09-371A20FA5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Elementos multimedia en línea 6" title="Internship &amp; Trainee USA | Lucia Bustios">
            <a:hlinkClick r:id="" action="ppaction://media"/>
            <a:extLst>
              <a:ext uri="{FF2B5EF4-FFF2-40B4-BE49-F238E27FC236}">
                <a16:creationId xmlns:a16="http://schemas.microsoft.com/office/drawing/2014/main" id="{C812BDD5-1BB5-41FC-905F-DD22C3BD7A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96000" y="2833086"/>
            <a:ext cx="6096000" cy="3429000"/>
          </a:xfrm>
          <a:prstGeom prst="rect">
            <a:avLst/>
          </a:prstGeom>
        </p:spPr>
      </p:pic>
      <p:pic>
        <p:nvPicPr>
          <p:cNvPr id="8" name="Elementos multimedia en línea 7" title="Internship &amp; Trainee USA | Angie Velasquez">
            <a:hlinkClick r:id="" action="ppaction://media"/>
            <a:extLst>
              <a:ext uri="{FF2B5EF4-FFF2-40B4-BE49-F238E27FC236}">
                <a16:creationId xmlns:a16="http://schemas.microsoft.com/office/drawing/2014/main" id="{F23CC540-8D74-4C42-990B-95D4ECDF0AA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283308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F13365-A3C2-42D0-9005-28870E2B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9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C055FE9-EBDA-4AE3-98CD-50D1E36EE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6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B613CB-1E36-4D8B-813C-85F0DDD42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9315DA-5906-489D-9531-53136038C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08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A2A7DB-92CB-4B7F-8C37-9C40A3EC2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8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266A93-82E7-4336-B9AC-0371B28BA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DC6D31-3A19-4393-8234-25BB9C22B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246C99-7A50-46C8-9A2F-F9F94C8E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4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0AD7B9-751B-4B5E-99E3-EC25BB40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F5B832-BC03-4E7E-94A5-A10A252E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A461BC-9926-447B-AF41-144181040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1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AB6089-05E5-4F7B-8588-68D282896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hlinkClick r:id="rId3"/>
            <a:extLst>
              <a:ext uri="{FF2B5EF4-FFF2-40B4-BE49-F238E27FC236}">
                <a16:creationId xmlns:a16="http://schemas.microsoft.com/office/drawing/2014/main" id="{B93FA94D-E905-4D12-AEE1-BC88720C1EA8}"/>
              </a:ext>
            </a:extLst>
          </p:cNvPr>
          <p:cNvSpPr txBox="1"/>
          <p:nvPr/>
        </p:nvSpPr>
        <p:spPr>
          <a:xfrm>
            <a:off x="8815526" y="510466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>
                <a:solidFill>
                  <a:srgbClr val="0070C0"/>
                </a:solidFill>
              </a:rPr>
              <a:t>IR A DS</a:t>
            </a:r>
          </a:p>
        </p:txBody>
      </p:sp>
      <p:sp>
        <p:nvSpPr>
          <p:cNvPr id="4" name="CuadroTexto 3">
            <a:hlinkClick r:id="rId4"/>
            <a:extLst>
              <a:ext uri="{FF2B5EF4-FFF2-40B4-BE49-F238E27FC236}">
                <a16:creationId xmlns:a16="http://schemas.microsoft.com/office/drawing/2014/main" id="{9AE84016-9E90-4E5A-BEE5-71F2FE19D78F}"/>
              </a:ext>
            </a:extLst>
          </p:cNvPr>
          <p:cNvSpPr txBox="1"/>
          <p:nvPr/>
        </p:nvSpPr>
        <p:spPr>
          <a:xfrm>
            <a:off x="8815525" y="220075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>
                <a:solidFill>
                  <a:srgbClr val="0070C0"/>
                </a:solidFill>
                <a:hlinkClick r:id="rId5"/>
              </a:rPr>
              <a:t>IR A DS</a:t>
            </a:r>
            <a:endParaRPr lang="es-MX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2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A230866-D5B9-4D9C-AB7F-46592916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A7747A-DE73-4A6D-8D1E-34FF7F7D1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id="{11E6A95A-07CD-45A8-BBE8-2CC9A02C5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19" y="665825"/>
            <a:ext cx="1065434" cy="1166850"/>
          </a:xfrm>
          <a:prstGeom prst="rect">
            <a:avLst/>
          </a:prstGeom>
        </p:spPr>
      </p:pic>
      <p:pic>
        <p:nvPicPr>
          <p:cNvPr id="8" name="Imagen 7">
            <a:hlinkClick r:id="rId5"/>
            <a:extLst>
              <a:ext uri="{FF2B5EF4-FFF2-40B4-BE49-F238E27FC236}">
                <a16:creationId xmlns:a16="http://schemas.microsoft.com/office/drawing/2014/main" id="{4EA984DC-A624-457A-9AB1-53AEF9D58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74" y="5374399"/>
            <a:ext cx="1253414" cy="870858"/>
          </a:xfrm>
          <a:prstGeom prst="rect">
            <a:avLst/>
          </a:prstGeom>
        </p:spPr>
      </p:pic>
      <p:pic>
        <p:nvPicPr>
          <p:cNvPr id="9" name="Imagen 8">
            <a:hlinkClick r:id="rId5"/>
            <a:extLst>
              <a:ext uri="{FF2B5EF4-FFF2-40B4-BE49-F238E27FC236}">
                <a16:creationId xmlns:a16="http://schemas.microsoft.com/office/drawing/2014/main" id="{98F0CF1D-5941-4F13-886D-6C9FB0FD2E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903" y="2637110"/>
            <a:ext cx="1216423" cy="845157"/>
          </a:xfrm>
          <a:prstGeom prst="rect">
            <a:avLst/>
          </a:prstGeom>
        </p:spPr>
      </p:pic>
      <p:pic>
        <p:nvPicPr>
          <p:cNvPr id="11" name="Imagen 10">
            <a:hlinkClick r:id="rId7"/>
            <a:extLst>
              <a:ext uri="{FF2B5EF4-FFF2-40B4-BE49-F238E27FC236}">
                <a16:creationId xmlns:a16="http://schemas.microsoft.com/office/drawing/2014/main" id="{5EB7E69A-F931-43CD-AB0B-E653D9DA8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35" y="4048672"/>
            <a:ext cx="1744000" cy="11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4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</Words>
  <Application>Microsoft Office PowerPoint</Application>
  <PresentationFormat>Panorámica</PresentationFormat>
  <Paragraphs>2</Paragraphs>
  <Slides>16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Dargui W</dc:creator>
  <cp:lastModifiedBy>Victor</cp:lastModifiedBy>
  <cp:revision>23</cp:revision>
  <dcterms:created xsi:type="dcterms:W3CDTF">2019-05-29T22:05:58Z</dcterms:created>
  <dcterms:modified xsi:type="dcterms:W3CDTF">2020-06-10T19:01:20Z</dcterms:modified>
</cp:coreProperties>
</file>