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73" r:id="rId13"/>
    <p:sldId id="269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644D-2652-48D7-B749-A1E3271B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FEFF4-6D9A-4AB1-A52F-ABF6F042F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F39B5-B83E-4325-9C79-03952F3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44A7A-509F-4BE9-B9C3-D380E084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03A59-C912-4903-8D41-3CB9AA1F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2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A7E2-9456-44CB-9789-810687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07C73-2D85-420D-A627-DA275CAF0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58392-87F0-464E-90B5-9A3785BA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2528E-005F-4C99-8E6B-FECA14AB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31828-53B5-4493-B059-67580793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3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A3BB6-0EE2-44A3-A816-7FC5DAB79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48262F-F78D-40CC-B76E-0ECDD2D1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0E6FFC-8317-435D-A623-9D8FC95E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B82EB-7880-4865-A6E1-EA4ED000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FCB01-BD93-48AB-8427-DE1CC6CA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43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FF8AB-AD7B-4523-99D4-53B486B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71C02-93CC-4A3A-9CBC-77AB1E29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EF6-F25A-4E30-92DC-F722B261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514EC-CD52-4C94-9798-3D6721E8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30B8E-284A-4189-AD2A-9E057566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1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7F76-AAB3-423B-AA26-13B7C7DF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7E15E-C587-4B4A-A1BE-F1D40AD1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FF00F-5FE4-49C0-87B0-865B249D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D24C2-0135-4833-8C07-6BDBA529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EAF27-007B-411A-8B4C-B4CC1E7C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60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CB55-D595-4C55-A872-A1B327B6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F1963-33AD-4EAC-BBBF-C0307013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199069-AED2-422A-8B9B-E12250F2B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0DF25-CC57-4FC3-B040-78123496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FD681-3FF5-4DF4-9285-1A326113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51A79-3825-44A4-BCAA-D5A6951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4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115D-E5D4-4653-8B44-9662EE28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2A29D9-B068-45ED-AA23-D5B482BC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D892D-EE86-495F-8DA2-FE79CAD7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A48FB2-3124-4FE0-9E5E-313FE9594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6825B5-1140-4169-9472-320327F99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2738DA-9AA8-4167-A97F-F2AAB09F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C786E-0ACF-4798-A48B-3C4076FB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1AE8E-7A31-4EB4-AC4A-A0E63882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7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7D61A-59FC-4E33-9B9F-64A32B71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8083D0-F6C9-42BB-B434-93DB8A95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2F61FA-2DC0-4514-82F8-BB5BCA9C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D47A01-B925-4736-96B9-9EC9C55D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7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93BFF6-FD7D-4E1D-A31F-F28F95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43A756-AFE5-4CD4-AE9F-BA9A9203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0535A-AACC-4C4B-8E2B-5C14CBCB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D5A4A-62C2-4B47-8B7A-20122AFC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C44D2-CD42-488E-AC59-16F33024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3B3111-493E-4F1C-B3AE-A0B82E2FF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468F6-6B08-405B-9711-43B495FF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A53E8-9FF2-4F2B-AB9A-6D924BA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A5577-28E5-4445-9BA9-4279A92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61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9B8B-139E-47A8-B09A-666382C8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F995E7-8605-4455-85BE-9C01C4AFC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59E35C-E652-48BA-A74D-F53F20A94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600C9-F625-4250-A6AF-941067ED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BB213-586F-43AB-B17D-C0259611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4B8C2A-8B09-4D91-BAF1-AFBE0CFF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E9C768-E156-44F8-A4DB-3186785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86C2F2-533A-4D1C-8CCB-A323DCDF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D2408-653E-4F27-919A-D5023305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D615-BFD2-4807-BDEE-01F867E6525F}" type="datetimeFigureOut">
              <a:rPr lang="es-MX" smtClean="0"/>
              <a:t>22/07/2020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6AE5F-9883-487E-8417-4206975EA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EA0C-2619-46BC-B21E-84E6102E9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8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X8JEXvKNYQI?feature=oembed" TargetMode="External"/><Relationship Id="rId1" Type="http://schemas.openxmlformats.org/officeDocument/2006/relationships/video" Target="https://www.youtube.com/embed/cOv5XLQYTno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24C64D-A84F-4477-9838-A01C18444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97CA6F-1DA6-43D9-B0D4-3773E716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208776-0A82-473E-8E6F-B0A7338C8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C9203C-DA7A-4667-BDB5-08B0A2AAB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5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1C80F7-E941-471B-AB7E-B04B3E1C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1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785B26-AE5D-4694-B9CA-113E04DE9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247DB1-A37F-467D-9521-66A0C4CD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635AEF-0331-4F8C-8133-94C766558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7ADB7F-8E30-4036-AF41-5366F671D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F8B57A-3F59-4878-A202-BEB455D3A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DD05B5-E21F-4D3B-812A-92DDEDD4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A94623-FAE3-4AAD-9433-FBD31AB9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9FEB9E8-310C-47E4-88E9-8DC001B10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79C92F-5319-4917-8994-CAFC1DB37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Elementos multimedia en línea 4" title="Working Holiday Australia | Loana Solis">
            <a:hlinkClick r:id="" action="ppaction://media"/>
            <a:extLst>
              <a:ext uri="{FF2B5EF4-FFF2-40B4-BE49-F238E27FC236}">
                <a16:creationId xmlns:a16="http://schemas.microsoft.com/office/drawing/2014/main" id="{322A8723-655E-4161-855C-A280267A9F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620022"/>
            <a:ext cx="6096000" cy="3429000"/>
          </a:xfrm>
          <a:prstGeom prst="rect">
            <a:avLst/>
          </a:prstGeom>
        </p:spPr>
      </p:pic>
      <p:pic>
        <p:nvPicPr>
          <p:cNvPr id="6" name="Elementos multimedia en línea 5" title="Working Holiday Australia | Carla Tincopa">
            <a:hlinkClick r:id="" action="ppaction://media"/>
            <a:extLst>
              <a:ext uri="{FF2B5EF4-FFF2-40B4-BE49-F238E27FC236}">
                <a16:creationId xmlns:a16="http://schemas.microsoft.com/office/drawing/2014/main" id="{83A4D30C-8FB3-45FE-B470-37D0026FB9F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96000" y="262002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0</Words>
  <Application>Microsoft Office PowerPoint</Application>
  <PresentationFormat>Panorámica</PresentationFormat>
  <Paragraphs>0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 W</dc:creator>
  <cp:lastModifiedBy>Victor</cp:lastModifiedBy>
  <cp:revision>24</cp:revision>
  <dcterms:created xsi:type="dcterms:W3CDTF">2019-05-29T22:05:58Z</dcterms:created>
  <dcterms:modified xsi:type="dcterms:W3CDTF">2020-07-22T20:42:20Z</dcterms:modified>
</cp:coreProperties>
</file>