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1BE1D-BA29-4C9D-94CE-EA17EC1A0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CCE71-444F-424B-8252-9BAD6FCC3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2F20A6-68E5-45E8-A83D-6C2667A5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2635F-C77F-4E2A-BC59-A7450CA0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F7235-5D4E-49A5-8365-B3AF03A1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5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D1F27-8784-458E-9EE2-D5146B12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06432A-229B-4BD9-910D-5E51CEAF0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D47D2-8483-4A6A-9CEC-165C37BF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1CB61-B72A-4D5D-BB2C-E90AC6F6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2A822-489C-415F-8A1C-7F32141C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00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F3DF05-1730-4720-B702-DBDE4B347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790D5C-9886-4545-9FB5-2EAD4C388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45C2CE-4254-43F1-B010-C75EBA1E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AA4D8-BB25-49EA-BB2C-103C7D50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C043F0-8D77-408A-9870-3DC0E1F2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1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BAE84-6167-478C-BFD4-05C63BA1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9FDB4-D265-4746-9B2D-D2AC14D78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6DBE8-CDE5-49FE-B201-E5EC9E4F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117F5-7351-4B7B-ABAC-C73BC937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9D8EF-6093-42E8-91C3-C0F7E7A0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26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3DD1B-D475-4B72-9AD0-29004D69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80D27E-C6DE-4D93-8166-34F1024BA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A220C-48D2-4624-A796-CE556535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347A2D-9C15-4AE4-A77A-66CF9817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B2150-B3F6-46C1-A27D-C1BCFE53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92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647F6-7CF5-419E-9CFA-FF9BA8B4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2A1BE-0E90-4641-AD0C-84F64BF2E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D2F8A4-C0A1-4FE1-A2FB-CDF705751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C58DA5-4652-4127-B4F0-BB7BC9B1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93B636-8FEF-41B4-98DA-C1AC182C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0341EF-BE97-476B-A669-AA80AF32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13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86B33-6308-49F2-9B42-48B4EC55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FC954A-5775-4994-84DA-053E7B43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07DB1F-F210-4174-9D12-2A31CE94A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822967-57B9-4E00-9011-3B907883D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1F7362-9358-4058-89C7-4ADE95310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FA88FB-B852-4C6B-8C1D-62BD4B38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2E3C75-4FD4-4704-8F3D-A5C38533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8858E4-5430-4E88-8A00-A11D8A5E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61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66C1C-0359-432F-B81D-798A1B9D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3AF533-9799-4022-B341-CB8084E3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10C9B4-570F-46FE-A089-26C2A4BE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69BDF7-084C-46A7-9ABC-A02671B7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4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9E946-6447-42E4-A701-DE69C2C0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D19471-F4A8-45C3-8907-5CFB827F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14517B-62F3-42C3-A1E3-FD7F61A0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9F7AB-671E-4735-B4FE-A40266A6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3D2171-E65E-4BB1-9EBD-DE04B108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1B658-FE31-475D-AE3B-76C963F7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F9E9D6-9F19-4C36-9AE8-8630FA0A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4ECA7B-3857-419C-9C6F-B064BD0C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3D0DD7-CE98-4EF5-8E76-EFC48CDB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50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F9300-5734-4882-8FA4-25DB6887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4B7768-3D59-42B2-A856-EC04C0BCB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A54DB5-5339-4E54-92AF-D755B3695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AEEF54-108B-4143-B527-B957FE69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193924-9A68-41EB-929F-ACF9A3CB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A3D135-8729-4A45-85D1-EDA8103B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21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99188D-44F8-4E6E-B749-805EF7BF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EF861-F18A-4720-AC97-EAFEA4AB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0F66B1-6FEA-46B4-B6DF-0327A394A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7E56-C97C-4597-A9A6-D98379B9F067}" type="datetimeFigureOut">
              <a:rPr lang="es-MX" smtClean="0"/>
              <a:t>17/06/2019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01BDC-DABF-41D5-8687-A88F389EA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45C57-F077-403E-B1D1-896EEA108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F79E-E4E8-4626-8460-33F577B36F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7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ADB11A-6206-4843-8FF4-E664C9208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7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2B0082-EBA2-42C6-A67C-28E284F5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2F1015-24BB-4B47-BC86-A69BB969C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6E334A-8356-4354-BC61-419FD4F3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E9B337-09A5-416F-9B22-454AEEA7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8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296132-A4D2-4F2D-95BE-09F41BA1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281400-17DD-44F5-B3F2-28EC4B47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CB83DC-3A62-422F-84A2-C3B24C3E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C4A56-C035-4A9E-8C35-DC56C91E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B86E18-3B92-4B43-A94F-8116FFAA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1C1E05-4E8E-40B9-A5A1-DA7AD6EA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7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52CF85-513B-4C1F-B07C-888137DE8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0030E9-1743-499F-A88A-DBDA36FB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8C7A33-9F56-4957-8372-6E91BEA2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2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 VN</dc:creator>
  <cp:lastModifiedBy>Dargui W</cp:lastModifiedBy>
  <cp:revision>8</cp:revision>
  <dcterms:created xsi:type="dcterms:W3CDTF">2019-05-28T23:46:24Z</dcterms:created>
  <dcterms:modified xsi:type="dcterms:W3CDTF">2019-06-17T19:36:54Z</dcterms:modified>
</cp:coreProperties>
</file>