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4" r:id="rId11"/>
    <p:sldId id="266" r:id="rId12"/>
    <p:sldId id="273" r:id="rId13"/>
    <p:sldId id="268" r:id="rId14"/>
    <p:sldId id="274" r:id="rId15"/>
    <p:sldId id="275" r:id="rId16"/>
    <p:sldId id="269" r:id="rId17"/>
    <p:sldId id="272" r:id="rId18"/>
    <p:sldId id="271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5BA59-2190-4C98-B2A4-D2B32DE2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AB0A2E-E605-4B40-AD66-24C29077F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65287-CE59-4AB4-8684-9E14D9E0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33E7F-919E-4C51-AE6E-2BEA8B56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6D38B-8AC6-47A9-8FFF-2F240A81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56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F7ECC-2EF1-4189-8545-72C208C3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871A0-FF01-44E1-8960-7DC84A32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6C96D-3853-4C5D-AB59-D5793E5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5C165-58DA-47F2-9949-DC6108F1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EB7AF-658A-41F3-B9A0-108608DA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3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2693E6-A8EE-4A75-82F0-6DC07D7FE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7C2CB5-2737-4332-A746-4745DAB7B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1502B-C1DE-462C-A474-AEE2229A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F1B2B-78A7-4B0A-9C1A-D1A351EB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982B6-3F0C-41A4-86EC-D82B1BA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4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95B42-0F66-4FC1-BEC3-17764019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65FC5-EF5D-449D-9EA1-D682FB0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CCE73-495A-437C-9CDD-228972A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A3CFB-6786-47FD-AEC1-E081E7C2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DED67-515A-411A-B222-CE3D4C8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EFEF7-640E-44DC-BD5D-F0FDCC3F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AD3A4-AC03-41A7-AF4F-2C209AACA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679B9-A693-440E-9FBE-50F4C49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35EB8-C01F-4485-9295-7F450B6B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619513-73DE-448D-BFBF-8BA3C04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23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3FE0A-F88B-44D4-808B-349D49E6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344FC-5A80-458F-BA32-06CB4F84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391AF0-54EC-413A-8109-3105E6420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7A5B73-A2F5-4482-BB14-D09ECAA8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0F8625-3FD4-4550-A554-8844DB7B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B8F07D-D61D-4ED6-953E-EA4D98FC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01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A1831-1D60-4973-8792-F2BE6E08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C6942F-B3B6-4D61-B788-831077F5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DEB684-AE90-4333-9F46-44A91C03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32BCFD-0CCE-464A-AB5E-A3AD38593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4B4C3A-6591-45C5-A018-4BCD1798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1A1349-182C-4159-92FA-3C2411C2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878FF-EBA9-4593-AB50-603D802F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9E547-309D-4D81-A71B-681F3276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8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AA2B6-44B9-4107-9AC9-8903F5B7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26FF0B-2011-4CAE-AE06-C30EEEB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39D897-EC2C-401B-BF90-14BFC3BC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575AD5-80DD-40D6-BE1C-E56F8BCF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DB7B9E-D824-4E44-ACBB-E692F07A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2EFEF7-A4EE-4D05-AFEC-91E47936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57A696-08D5-447A-9CFE-22ADAAE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01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FBE9-E3BF-47B9-BC77-7812CB2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05B39-CC9C-4A42-9C06-6805E705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5BAE60-6A72-42B4-B7A3-54A9CAAFB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CBF19-8F71-4A2E-A9A9-AB35E3A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662FDC-A9A7-4FDE-983E-8BA73F56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422E5-B9A8-467D-B741-9705C3F5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9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00FB-CA9E-4FD5-98C9-FAD50E02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46AD12-F874-4344-800F-0C3639621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60CF8-B071-47EE-A503-AB5421C3B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48C781-2E4C-44A8-9E65-C5AFB317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C2951-A862-4394-B600-4BF0DF15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6DB4FC-2BD8-4AA3-B446-EA136B9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00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77348A-4741-4025-AD70-3EDE9794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6BA7A-63DC-47B5-A199-458FC607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718494-8708-4B7D-8275-0A194460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8A2D3-B566-4283-9617-A25C1CC15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C0D60-DD6E-4781-844B-A720FFEC2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11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2vxG8KMy9aZum048P0ilntICwKteE2Wz" TargetMode="Externa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GNAIJFXtC8?feature=oembed" TargetMode="External"/><Relationship Id="rId1" Type="http://schemas.openxmlformats.org/officeDocument/2006/relationships/video" Target="https://www.youtube.com/embed/_ezgqUxh9GA?feature=oembed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j1visa.state.gov/participants/how-to-apply/sponsor-sear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gui.com/listadeempleadores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hyperlink" Target="https://brundage.com/" TargetMode="External"/><Relationship Id="rId26" Type="http://schemas.openxmlformats.org/officeDocument/2006/relationships/hyperlink" Target="http://www.jacksonhole.com/" TargetMode="External"/><Relationship Id="rId39" Type="http://schemas.openxmlformats.org/officeDocument/2006/relationships/image" Target="../media/image30.jpg"/><Relationship Id="rId21" Type="http://schemas.openxmlformats.org/officeDocument/2006/relationships/hyperlink" Target="http://www.boucherbrothers.com/" TargetMode="External"/><Relationship Id="rId34" Type="http://schemas.openxmlformats.org/officeDocument/2006/relationships/hyperlink" Target="http://h-rez.com/a194185/index.htm?lbl=ggl-en&amp;gclid=EAIaIQobChMIkt7m8e224QIVEwOGCh1BGwWJEAAYASAAEgL-y_D_BwE" TargetMode="External"/><Relationship Id="rId42" Type="http://schemas.openxmlformats.org/officeDocument/2006/relationships/hyperlink" Target="https://www.fourseasons.com/lanai/" TargetMode="External"/><Relationship Id="rId7" Type="http://schemas.openxmlformats.org/officeDocument/2006/relationships/hyperlink" Target="https://www.purgatoryresort.com/" TargetMode="External"/><Relationship Id="rId2" Type="http://schemas.openxmlformats.org/officeDocument/2006/relationships/image" Target="../media/image9.jpg"/><Relationship Id="rId16" Type="http://schemas.openxmlformats.org/officeDocument/2006/relationships/image" Target="../media/image17.png"/><Relationship Id="rId20" Type="http://schemas.openxmlformats.org/officeDocument/2006/relationships/image" Target="../media/image20.svg"/><Relationship Id="rId29" Type="http://schemas.openxmlformats.org/officeDocument/2006/relationships/image" Target="../media/image25.jp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4.svg"/><Relationship Id="rId24" Type="http://schemas.openxmlformats.org/officeDocument/2006/relationships/hyperlink" Target="https://www.wintergreenresort.com/" TargetMode="External"/><Relationship Id="rId32" Type="http://schemas.openxmlformats.org/officeDocument/2006/relationships/hyperlink" Target="https://www.lutsen.com/" TargetMode="External"/><Relationship Id="rId37" Type="http://schemas.openxmlformats.org/officeDocument/2006/relationships/image" Target="../media/image29.png"/><Relationship Id="rId40" Type="http://schemas.openxmlformats.org/officeDocument/2006/relationships/hyperlink" Target="https://www.huntermtn.com/" TargetMode="External"/><Relationship Id="rId5" Type="http://schemas.openxmlformats.org/officeDocument/2006/relationships/hyperlink" Target="https://www.thesagamore.com/" TargetMode="External"/><Relationship Id="rId15" Type="http://schemas.openxmlformats.org/officeDocument/2006/relationships/hyperlink" Target="https://www.sugarbowl.com/home" TargetMode="External"/><Relationship Id="rId23" Type="http://schemas.openxmlformats.org/officeDocument/2006/relationships/image" Target="../media/image22.svg"/><Relationship Id="rId28" Type="http://schemas.openxmlformats.org/officeDocument/2006/relationships/hyperlink" Target="https://www.sunvalley.com/" TargetMode="External"/><Relationship Id="rId36" Type="http://schemas.openxmlformats.org/officeDocument/2006/relationships/hyperlink" Target="https://www.redriverskiarea.com/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31" Type="http://schemas.openxmlformats.org/officeDocument/2006/relationships/image" Target="../media/image26.png"/><Relationship Id="rId44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hyperlink" Target="http://www.omnihotels.com/" TargetMode="External"/><Relationship Id="rId14" Type="http://schemas.openxmlformats.org/officeDocument/2006/relationships/image" Target="../media/image16.svg"/><Relationship Id="rId22" Type="http://schemas.openxmlformats.org/officeDocument/2006/relationships/image" Target="../media/image21.png"/><Relationship Id="rId27" Type="http://schemas.openxmlformats.org/officeDocument/2006/relationships/image" Target="../media/image24.jpg"/><Relationship Id="rId30" Type="http://schemas.openxmlformats.org/officeDocument/2006/relationships/hyperlink" Target="https://www.hotelterrajacksonhole.com/" TargetMode="External"/><Relationship Id="rId35" Type="http://schemas.openxmlformats.org/officeDocument/2006/relationships/image" Target="../media/image28.png"/><Relationship Id="rId43" Type="http://schemas.openxmlformats.org/officeDocument/2006/relationships/hyperlink" Target="https://gmhotel.net/" TargetMode="External"/><Relationship Id="rId8" Type="http://schemas.openxmlformats.org/officeDocument/2006/relationships/image" Target="../media/image12.jpg"/><Relationship Id="rId3" Type="http://schemas.openxmlformats.org/officeDocument/2006/relationships/hyperlink" Target="https://www.fourseasons.com/jacksonhole/" TargetMode="External"/><Relationship Id="rId12" Type="http://schemas.openxmlformats.org/officeDocument/2006/relationships/hyperlink" Target="https://www.fairmont.com/orchid-hawaii/?cmpid=google_orc_search-brand-ww_branded-p-revsh&amp;gclid=EAIaIQobChMIp4mj99yl4QIVB0GGCh1VrAEEEAAYASAAEgJEcvD_BwE" TargetMode="External"/><Relationship Id="rId17" Type="http://schemas.openxmlformats.org/officeDocument/2006/relationships/image" Target="../media/image18.svg"/><Relationship Id="rId25" Type="http://schemas.openxmlformats.org/officeDocument/2006/relationships/image" Target="../media/image23.jpg"/><Relationship Id="rId33" Type="http://schemas.openxmlformats.org/officeDocument/2006/relationships/image" Target="../media/image27.jpg"/><Relationship Id="rId38" Type="http://schemas.openxmlformats.org/officeDocument/2006/relationships/hyperlink" Target="https://www.snowk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0B2984-F03C-40FA-A251-B48C86EE8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CCDF86-9089-4FC5-A6AA-332DCEF4D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Elementos multimedia en línea 1" title="REEL | FERIA LABORAL FOUR SEASONS 2019">
            <a:hlinkClick r:id="" action="ppaction://media"/>
            <a:extLst>
              <a:ext uri="{FF2B5EF4-FFF2-40B4-BE49-F238E27FC236}">
                <a16:creationId xmlns:a16="http://schemas.microsoft.com/office/drawing/2014/main" id="{DA3714EE-7688-4806-A9C9-BE633595D2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90547" y="2877475"/>
            <a:ext cx="6610905" cy="37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05BC9E-AC20-4ADA-AC42-4CCD63C2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1AA6168-29D1-48A8-B377-A63DB401A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Elementos multimedia en línea 1" title="CHARLA PRE EMBAJADA 2019">
            <a:hlinkClick r:id="" action="ppaction://media"/>
            <a:extLst>
              <a:ext uri="{FF2B5EF4-FFF2-40B4-BE49-F238E27FC236}">
                <a16:creationId xmlns:a16="http://schemas.microsoft.com/office/drawing/2014/main" id="{D24E5768-4FB1-4BA0-8356-6E4D796972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77409" y="3568268"/>
            <a:ext cx="4631184" cy="2605041"/>
          </a:xfrm>
          <a:prstGeom prst="rect">
            <a:avLst/>
          </a:prstGeom>
        </p:spPr>
      </p:pic>
      <p:pic>
        <p:nvPicPr>
          <p:cNvPr id="3" name="Elementos multimedia en línea 2" title="REEL | CHARLA PRE PARTIDA 2019">
            <a:hlinkClick r:id="" action="ppaction://media"/>
            <a:extLst>
              <a:ext uri="{FF2B5EF4-FFF2-40B4-BE49-F238E27FC236}">
                <a16:creationId xmlns:a16="http://schemas.microsoft.com/office/drawing/2014/main" id="{01D3431B-ADF7-442F-BB58-CF35A0D0D4B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92538" y="3568268"/>
            <a:ext cx="4631184" cy="2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C77005-80DD-4421-A1A9-A9466DA3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8ACC74-F108-4D5F-A8E1-B934DFAC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F484CE-4D4F-4A08-9840-879B3859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28A3BF-2ED0-4D59-9958-B1852218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938CBB-858F-4DA2-99F2-0E0F29BC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428C53-1E32-446B-959E-B2F55903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139E09-CAA4-49AF-8A1E-AEA8FCA2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D3EDCE-47A6-497F-A81C-5E9067271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CD28BB-0D3B-4740-B657-C7678690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5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649EA3-5751-4631-A5DC-70670E2E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3D7619-1C21-4C76-AAB5-8765BF882DDA}"/>
              </a:ext>
            </a:extLst>
          </p:cNvPr>
          <p:cNvSpPr txBox="1"/>
          <p:nvPr/>
        </p:nvSpPr>
        <p:spPr>
          <a:xfrm>
            <a:off x="9093365" y="1465689"/>
            <a:ext cx="243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chemeClr val="bg1"/>
                </a:solidFill>
                <a:latin typeface="Gotham" panose="0200060304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BUSCAR SPONSOR</a:t>
            </a:r>
            <a:endParaRPr lang="es-MX" sz="1400" u="sng" dirty="0">
              <a:solidFill>
                <a:schemeClr val="bg1"/>
              </a:solidFill>
              <a:latin typeface="Gotham" panose="02000603040000020004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C28C93-0F18-4246-B52C-9EDDE8347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EC9CAA-C9A7-4D11-B84E-BE9FE797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163CB-A134-4B41-8BAA-BB8D8A4C311C}"/>
              </a:ext>
            </a:extLst>
          </p:cNvPr>
          <p:cNvSpPr txBox="1"/>
          <p:nvPr/>
        </p:nvSpPr>
        <p:spPr>
          <a:xfrm>
            <a:off x="6159093" y="5260565"/>
            <a:ext cx="14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Gotham" panose="02000603040000020004" pitchFamily="50" charset="0"/>
                <a:hlinkClick r:id="rId3"/>
              </a:rPr>
              <a:t>IR A LISTA</a:t>
            </a:r>
            <a:endParaRPr lang="es-MX" dirty="0">
              <a:latin typeface="Gotham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7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A785CF-51C5-4426-AFB2-1F85BEBE8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D59879-B3D7-4290-81D1-50D62C92F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22">
            <a:hlinkClick r:id="rId3"/>
            <a:extLst>
              <a:ext uri="{FF2B5EF4-FFF2-40B4-BE49-F238E27FC236}">
                <a16:creationId xmlns:a16="http://schemas.microsoft.com/office/drawing/2014/main" id="{CE896FD1-45C1-4CD2-A2BD-6FA041ACC29D}"/>
              </a:ext>
            </a:extLst>
          </p:cNvPr>
          <p:cNvSpPr/>
          <p:nvPr/>
        </p:nvSpPr>
        <p:spPr>
          <a:xfrm>
            <a:off x="5984804" y="1463630"/>
            <a:ext cx="1166301" cy="542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3">
            <a:hlinkClick r:id="rId5"/>
            <a:extLst>
              <a:ext uri="{FF2B5EF4-FFF2-40B4-BE49-F238E27FC236}">
                <a16:creationId xmlns:a16="http://schemas.microsoft.com/office/drawing/2014/main" id="{2BEFEF1A-346C-4FE2-8672-D7C3A7AC9F85}"/>
              </a:ext>
            </a:extLst>
          </p:cNvPr>
          <p:cNvSpPr/>
          <p:nvPr/>
        </p:nvSpPr>
        <p:spPr>
          <a:xfrm>
            <a:off x="8289346" y="986076"/>
            <a:ext cx="1389087" cy="577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hlinkClick r:id="rId7"/>
            <a:extLst>
              <a:ext uri="{FF2B5EF4-FFF2-40B4-BE49-F238E27FC236}">
                <a16:creationId xmlns:a16="http://schemas.microsoft.com/office/drawing/2014/main" id="{FA2F2430-6A0C-4C4A-82BB-DC6DFDA67F7B}"/>
              </a:ext>
            </a:extLst>
          </p:cNvPr>
          <p:cNvSpPr/>
          <p:nvPr/>
        </p:nvSpPr>
        <p:spPr>
          <a:xfrm>
            <a:off x="3834233" y="5292862"/>
            <a:ext cx="948377" cy="557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Gráfico 8">
            <a:hlinkClick r:id="rId9"/>
            <a:extLst>
              <a:ext uri="{FF2B5EF4-FFF2-40B4-BE49-F238E27FC236}">
                <a16:creationId xmlns:a16="http://schemas.microsoft.com/office/drawing/2014/main" id="{884E4D06-D0F2-450C-BA38-9031C8A8B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8433" y="2912783"/>
            <a:ext cx="1218897" cy="317973"/>
          </a:xfrm>
          <a:prstGeom prst="rect">
            <a:avLst/>
          </a:prstGeom>
        </p:spPr>
      </p:pic>
      <p:pic>
        <p:nvPicPr>
          <p:cNvPr id="10" name="Gráfico 9">
            <a:hlinkClick r:id="rId12"/>
            <a:extLst>
              <a:ext uri="{FF2B5EF4-FFF2-40B4-BE49-F238E27FC236}">
                <a16:creationId xmlns:a16="http://schemas.microsoft.com/office/drawing/2014/main" id="{2BDDA64E-E255-4A26-BE5F-08041A83F3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0528" y="3516985"/>
            <a:ext cx="1288675" cy="633228"/>
          </a:xfrm>
          <a:prstGeom prst="rect">
            <a:avLst/>
          </a:prstGeom>
        </p:spPr>
      </p:pic>
      <p:pic>
        <p:nvPicPr>
          <p:cNvPr id="11" name="Gráfico 10">
            <a:hlinkClick r:id="rId15"/>
            <a:extLst>
              <a:ext uri="{FF2B5EF4-FFF2-40B4-BE49-F238E27FC236}">
                <a16:creationId xmlns:a16="http://schemas.microsoft.com/office/drawing/2014/main" id="{674D71A1-85EB-443C-BC82-F7E61B2993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08915" y="4353139"/>
            <a:ext cx="1506378" cy="1148749"/>
          </a:xfrm>
          <a:prstGeom prst="rect">
            <a:avLst/>
          </a:prstGeom>
        </p:spPr>
      </p:pic>
      <p:pic>
        <p:nvPicPr>
          <p:cNvPr id="12" name="Gráfico 11">
            <a:hlinkClick r:id="rId18"/>
            <a:extLst>
              <a:ext uri="{FF2B5EF4-FFF2-40B4-BE49-F238E27FC236}">
                <a16:creationId xmlns:a16="http://schemas.microsoft.com/office/drawing/2014/main" id="{1D1C8816-7987-4573-B9EC-7B691DEAF5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42669" y="2014731"/>
            <a:ext cx="1166301" cy="898052"/>
          </a:xfrm>
          <a:prstGeom prst="rect">
            <a:avLst/>
          </a:prstGeom>
        </p:spPr>
      </p:pic>
      <p:pic>
        <p:nvPicPr>
          <p:cNvPr id="13" name="Gráfico 12">
            <a:hlinkClick r:id="rId21"/>
            <a:extLst>
              <a:ext uri="{FF2B5EF4-FFF2-40B4-BE49-F238E27FC236}">
                <a16:creationId xmlns:a16="http://schemas.microsoft.com/office/drawing/2014/main" id="{F6D4DB15-061F-475C-AD1F-A6013911EC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76429" y="5679304"/>
            <a:ext cx="1774750" cy="821864"/>
          </a:xfrm>
          <a:prstGeom prst="rect">
            <a:avLst/>
          </a:prstGeom>
        </p:spPr>
      </p:pic>
      <p:pic>
        <p:nvPicPr>
          <p:cNvPr id="14" name="Imagen 13">
            <a:hlinkClick r:id="rId24"/>
            <a:extLst>
              <a:ext uri="{FF2B5EF4-FFF2-40B4-BE49-F238E27FC236}">
                <a16:creationId xmlns:a16="http://schemas.microsoft.com/office/drawing/2014/main" id="{2DF08B4E-7182-4310-A60D-880343F24B4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03" y="3833599"/>
            <a:ext cx="1742613" cy="325064"/>
          </a:xfrm>
          <a:prstGeom prst="rect">
            <a:avLst/>
          </a:prstGeom>
        </p:spPr>
      </p:pic>
      <p:pic>
        <p:nvPicPr>
          <p:cNvPr id="16" name="Imagen 15">
            <a:hlinkClick r:id="rId26"/>
            <a:extLst>
              <a:ext uri="{FF2B5EF4-FFF2-40B4-BE49-F238E27FC236}">
                <a16:creationId xmlns:a16="http://schemas.microsoft.com/office/drawing/2014/main" id="{B88BDBC5-252B-4843-8AE9-3E62E357EA0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10" y="1174826"/>
            <a:ext cx="810732" cy="810732"/>
          </a:xfrm>
          <a:prstGeom prst="rect">
            <a:avLst/>
          </a:prstGeom>
        </p:spPr>
      </p:pic>
      <p:pic>
        <p:nvPicPr>
          <p:cNvPr id="20" name="Imagen 19">
            <a:hlinkClick r:id="rId28"/>
            <a:extLst>
              <a:ext uri="{FF2B5EF4-FFF2-40B4-BE49-F238E27FC236}">
                <a16:creationId xmlns:a16="http://schemas.microsoft.com/office/drawing/2014/main" id="{49A2B2E9-BA24-4AEE-A265-5C4A73E0AF4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b="32641"/>
          <a:stretch/>
        </p:blipFill>
        <p:spPr>
          <a:xfrm>
            <a:off x="2189203" y="2756296"/>
            <a:ext cx="1158495" cy="630946"/>
          </a:xfrm>
          <a:prstGeom prst="rect">
            <a:avLst/>
          </a:prstGeom>
        </p:spPr>
      </p:pic>
      <p:pic>
        <p:nvPicPr>
          <p:cNvPr id="15" name="Imagen 14">
            <a:hlinkClick r:id="rId30"/>
            <a:extLst>
              <a:ext uri="{FF2B5EF4-FFF2-40B4-BE49-F238E27FC236}">
                <a16:creationId xmlns:a16="http://schemas.microsoft.com/office/drawing/2014/main" id="{62E7C313-BCC9-4D1F-BFEA-B74F4BCC69B1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b="20874"/>
          <a:stretch/>
        </p:blipFill>
        <p:spPr>
          <a:xfrm>
            <a:off x="5593342" y="518888"/>
            <a:ext cx="1245423" cy="655938"/>
          </a:xfrm>
          <a:prstGeom prst="rect">
            <a:avLst/>
          </a:prstGeom>
        </p:spPr>
      </p:pic>
      <p:pic>
        <p:nvPicPr>
          <p:cNvPr id="19" name="Imagen 18">
            <a:hlinkClick r:id="rId32"/>
            <a:extLst>
              <a:ext uri="{FF2B5EF4-FFF2-40B4-BE49-F238E27FC236}">
                <a16:creationId xmlns:a16="http://schemas.microsoft.com/office/drawing/2014/main" id="{A890B956-DEBE-4BCA-A211-5F4B8872870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25099"/>
          <a:stretch/>
        </p:blipFill>
        <p:spPr>
          <a:xfrm>
            <a:off x="7309930" y="1563228"/>
            <a:ext cx="1081109" cy="542266"/>
          </a:xfrm>
          <a:prstGeom prst="rect">
            <a:avLst/>
          </a:prstGeom>
        </p:spPr>
      </p:pic>
      <p:pic>
        <p:nvPicPr>
          <p:cNvPr id="22" name="Imagen 21">
            <a:hlinkClick r:id="rId34"/>
            <a:extLst>
              <a:ext uri="{FF2B5EF4-FFF2-40B4-BE49-F238E27FC236}">
                <a16:creationId xmlns:a16="http://schemas.microsoft.com/office/drawing/2014/main" id="{60B9CF6B-1AB1-4B6B-8BFB-F7CEBAEC065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9" b="9529"/>
          <a:stretch/>
        </p:blipFill>
        <p:spPr>
          <a:xfrm>
            <a:off x="542705" y="1422086"/>
            <a:ext cx="1081315" cy="748785"/>
          </a:xfrm>
          <a:prstGeom prst="rect">
            <a:avLst/>
          </a:prstGeom>
        </p:spPr>
      </p:pic>
      <p:pic>
        <p:nvPicPr>
          <p:cNvPr id="24" name="Imagen 23">
            <a:hlinkClick r:id="rId36"/>
            <a:extLst>
              <a:ext uri="{FF2B5EF4-FFF2-40B4-BE49-F238E27FC236}">
                <a16:creationId xmlns:a16="http://schemas.microsoft.com/office/drawing/2014/main" id="{D3FEECE8-47B6-41B7-A998-4451640E680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49" y="5648311"/>
            <a:ext cx="1224033" cy="983307"/>
          </a:xfrm>
          <a:prstGeom prst="rect">
            <a:avLst/>
          </a:prstGeom>
        </p:spPr>
      </p:pic>
      <p:pic>
        <p:nvPicPr>
          <p:cNvPr id="3" name="Imagen 2">
            <a:hlinkClick r:id="rId38"/>
            <a:extLst>
              <a:ext uri="{FF2B5EF4-FFF2-40B4-BE49-F238E27FC236}">
                <a16:creationId xmlns:a16="http://schemas.microsoft.com/office/drawing/2014/main" id="{7A8996B1-FD3F-4AE6-BDCB-3B41DC599B2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09" y="1444000"/>
            <a:ext cx="1246801" cy="557164"/>
          </a:xfrm>
          <a:prstGeom prst="rect">
            <a:avLst/>
          </a:prstGeom>
        </p:spPr>
      </p:pic>
      <p:pic>
        <p:nvPicPr>
          <p:cNvPr id="17" name="Imagen 16">
            <a:hlinkClick r:id="rId40"/>
            <a:extLst>
              <a:ext uri="{FF2B5EF4-FFF2-40B4-BE49-F238E27FC236}">
                <a16:creationId xmlns:a16="http://schemas.microsoft.com/office/drawing/2014/main" id="{AE748169-714E-433F-9846-1CF2A5126CE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324" y="1334127"/>
            <a:ext cx="1056716" cy="680604"/>
          </a:xfrm>
          <a:prstGeom prst="rect">
            <a:avLst/>
          </a:prstGeom>
        </p:spPr>
      </p:pic>
      <p:sp>
        <p:nvSpPr>
          <p:cNvPr id="23" name="object 22">
            <a:hlinkClick r:id="rId42"/>
            <a:extLst>
              <a:ext uri="{FF2B5EF4-FFF2-40B4-BE49-F238E27FC236}">
                <a16:creationId xmlns:a16="http://schemas.microsoft.com/office/drawing/2014/main" id="{283106A9-66CD-485F-9301-3465F034292B}"/>
              </a:ext>
            </a:extLst>
          </p:cNvPr>
          <p:cNvSpPr/>
          <p:nvPr/>
        </p:nvSpPr>
        <p:spPr>
          <a:xfrm>
            <a:off x="1685892" y="1504327"/>
            <a:ext cx="1076369" cy="500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n 20">
            <a:hlinkClick r:id="rId43"/>
            <a:extLst>
              <a:ext uri="{FF2B5EF4-FFF2-40B4-BE49-F238E27FC236}">
                <a16:creationId xmlns:a16="http://schemas.microsoft.com/office/drawing/2014/main" id="{F9D91D9A-D9C9-4A44-83D2-5E6A0785C0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49" y="5779222"/>
            <a:ext cx="1771287" cy="5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7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5</Words>
  <Application>Microsoft Office PowerPoint</Application>
  <PresentationFormat>Panorámica</PresentationFormat>
  <Paragraphs>2</Paragraphs>
  <Slides>18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Gotham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</dc:creator>
  <cp:lastModifiedBy>Victor</cp:lastModifiedBy>
  <cp:revision>79</cp:revision>
  <dcterms:created xsi:type="dcterms:W3CDTF">2019-03-15T18:33:41Z</dcterms:created>
  <dcterms:modified xsi:type="dcterms:W3CDTF">2020-06-10T16:28:50Z</dcterms:modified>
</cp:coreProperties>
</file>